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81" r:id="rId5"/>
    <p:sldMasterId id="2147483693" r:id="rId6"/>
    <p:sldMasterId id="2147483705" r:id="rId7"/>
    <p:sldMasterId id="2147484252" r:id="rId8"/>
  </p:sldMasterIdLst>
  <p:notesMasterIdLst>
    <p:notesMasterId r:id="rId30"/>
  </p:notesMasterIdLst>
  <p:handoutMasterIdLst>
    <p:handoutMasterId r:id="rId31"/>
  </p:handoutMasterIdLst>
  <p:sldIdLst>
    <p:sldId id="347" r:id="rId9"/>
    <p:sldId id="351" r:id="rId10"/>
    <p:sldId id="384" r:id="rId11"/>
    <p:sldId id="373" r:id="rId12"/>
    <p:sldId id="371" r:id="rId13"/>
    <p:sldId id="372" r:id="rId14"/>
    <p:sldId id="380" r:id="rId15"/>
    <p:sldId id="370" r:id="rId16"/>
    <p:sldId id="379" r:id="rId17"/>
    <p:sldId id="367" r:id="rId18"/>
    <p:sldId id="368" r:id="rId19"/>
    <p:sldId id="377" r:id="rId20"/>
    <p:sldId id="376" r:id="rId21"/>
    <p:sldId id="374" r:id="rId22"/>
    <p:sldId id="369" r:id="rId23"/>
    <p:sldId id="375" r:id="rId24"/>
    <p:sldId id="362" r:id="rId25"/>
    <p:sldId id="378" r:id="rId26"/>
    <p:sldId id="383" r:id="rId27"/>
    <p:sldId id="382" r:id="rId28"/>
    <p:sldId id="29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not subject to amendment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DD6688-9DD8-4E77-BF30-045773FAF5E1}" type="datetimeFigureOut">
              <a:rPr lang="en-US"/>
              <a:pPr>
                <a:defRPr/>
              </a:pPr>
              <a:t>10/30/2012</a:t>
            </a:fld>
            <a:endParaRPr lang="en-GB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Revision 1.00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D7202C-B1CE-4DBC-9821-2E5A1A6974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not subject to amendment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B6769-B0B4-4A52-95AC-49E342CABC5C}" type="datetimeFigureOut">
              <a:rPr lang="en-US"/>
              <a:pPr>
                <a:defRPr/>
              </a:pPr>
              <a:t>10/30/2012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Revision 1.00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36952-DCD5-457E-A2E9-F7260B0EB3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963"/>
            <a:ext cx="2057400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19800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1714500"/>
            <a:ext cx="366236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863" y="1714500"/>
            <a:ext cx="3663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DAD94-A4B7-4A48-9CBD-BEE2D638FAFB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30205-2DF7-40E2-95C5-7137D23DA8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2100" y="1714500"/>
            <a:ext cx="7478713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0B274-3DF5-419C-9B9F-E697E5882C45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A99758-0BD4-4815-B66A-1FB59D8EB5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61938"/>
            <a:ext cx="71659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714500"/>
            <a:ext cx="7478713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0294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A5714F-D970-4909-BC0C-657EAE687845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0294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0294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C52166-4DB5-42A1-A3C8-4B0028E39B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79E5-035B-4D52-AFD7-409B6A0AC1AC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076-4B2F-4470-A9B3-070687B16D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BAD3-64E2-41DF-A0AD-5316C0DB9E6B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FF20-85C2-49B4-85FE-6484169A85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8619-B821-47B1-94CE-97A941B16464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A812-FCCC-48AB-A9F4-A48AF74133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CEA-D43D-4C07-A619-0A763B7D1DBA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68F7-3126-4DAC-8E4A-A79317E4F1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DC35-F4A0-4317-A4A5-539FC8279D02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C246-BC0B-4B69-A343-F6EAC79278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1FC9-940A-4980-B4A8-4CE923E46923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BDD1-32C0-49F0-9002-3F51252732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CF47-B6E6-4B06-A035-C4E4097EE213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6291-1020-4F50-85D5-BBBCF69244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B7F3-057A-4ADE-9566-1A8387E62BEC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D7AA-73C3-4061-AEAE-0E438822D8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7F1D-6E15-4B5E-800F-480B06D2B54E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2BD5-AFCA-4131-98D8-D56182BC3F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2FD8-BE3A-4717-8270-370432ED9E72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DF68-A5FE-4F53-B66A-EE161BB2B6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5B46-A1E4-41A8-AFE0-88D755F49365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04FB-8046-4C87-9F85-4C3A20CDAA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C65F-EE68-4823-B89D-E62A7B0C5FC8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054D-2A34-4E84-9746-BC9100B57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40F0-9D88-439B-8117-0936B52F8128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79F9-8FE6-46F1-87D4-C3F96A5F7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B486-1053-4FF6-823A-939F3B699F26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2517-76C6-45BC-A4AF-4379CA70B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9703-723C-45BC-B5CD-7C0A3187074F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16AD-AE38-4351-B142-326126785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B7DE-8E07-47A5-A79F-38E08A55FBA8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BFA6-5247-4618-B057-0C636025C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B296-F48D-4817-AADF-7AB452567682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87DA-C519-4F80-8EA0-431719B54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C796-8E57-492C-B010-2951CDA24AB9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6F9A-EB3B-42CE-BD74-0D97D1CFF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6F5E-5CE1-462C-B133-DD83EFD98984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57FB-4237-4535-AE73-542C9E718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B3CA-4C6B-49B0-9555-8C8BB19F41D5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4326-BA51-4D39-97E1-089E83F89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71AC-D916-4259-85F7-7F4A1FEA8520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A13A-C250-4B90-B2B9-91DE556F5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60350"/>
            <a:ext cx="2074863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75362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489E-F1F1-4B47-AB52-F9738E54FD4A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FA19-15B0-405B-B99E-D542DBB9D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963"/>
            <a:ext cx="2057400" cy="604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19800" cy="604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80963"/>
            <a:ext cx="2058988" cy="6037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963"/>
            <a:ext cx="6029325" cy="6037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Arial Bold 36 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Arial Bold 28 Pt</a:t>
            </a:r>
          </a:p>
          <a:p>
            <a:pPr lvl="1"/>
            <a:r>
              <a:rPr lang="en-GB" smtClean="0"/>
              <a:t>Text – Arial Bold 24 Pt</a:t>
            </a:r>
          </a:p>
          <a:p>
            <a:pPr lvl="2"/>
            <a:r>
              <a:rPr lang="en-GB" smtClean="0"/>
              <a:t>Text – Airal Bold 20 Pt</a:t>
            </a:r>
          </a:p>
          <a:p>
            <a:pPr lvl="2"/>
            <a:endParaRPr lang="en-GB" smtClean="0"/>
          </a:p>
          <a:p>
            <a:pPr lvl="1"/>
            <a:endParaRPr lang="en-GB" smtClean="0"/>
          </a:p>
          <a:p>
            <a:pPr lvl="0"/>
            <a:endParaRPr lang="en-GB" smtClean="0"/>
          </a:p>
        </p:txBody>
      </p:sp>
      <p:pic>
        <p:nvPicPr>
          <p:cNvPr id="1028" name="Picture 7" descr="RAF Logo - 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775" y="58864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new_01_600x200_trans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48563" y="0"/>
            <a:ext cx="1595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  <p:sldLayoutId id="2147485531" r:id="rId13"/>
    <p:sldLayoutId id="2147485532" r:id="rId14"/>
    <p:sldLayoutId id="21474855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CB347BE-3442-419D-ACE7-2E4B95A83F07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8161E4-AE01-41F9-B047-4971832930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RAF_logo_large_re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5854700"/>
            <a:ext cx="16557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75707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731E51-2CB2-4774-9CD5-E8552739D251}" type="datetimeFigureOut">
              <a:rPr lang="en-GB"/>
              <a:pPr>
                <a:defRPr/>
              </a:pPr>
              <a:t>30/10/2012</a:t>
            </a:fld>
            <a:endParaRPr lang="en-GB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BCE29ED-1464-4D2C-8489-533DF48F8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TD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275" y="0"/>
            <a:ext cx="12652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Univers 55 / Arial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Univers 55 / Arial</a:t>
            </a:r>
          </a:p>
          <a:p>
            <a:pPr lvl="0"/>
            <a:endParaRPr lang="en-GB" smtClean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1" name="Picture 5" descr="RAF Logo -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775" y="58864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ds_logo_100x132_cle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61338" y="5738813"/>
            <a:ext cx="7048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Univers 55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CAFD7"/>
            </a:gs>
            <a:gs pos="100000">
              <a:srgbClr val="485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Univers 55 / Arial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922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– Univers 55 / Arial</a:t>
            </a:r>
          </a:p>
          <a:p>
            <a:pPr lvl="1"/>
            <a:r>
              <a:rPr lang="en-GB" smtClean="0"/>
              <a:t>  </a:t>
            </a:r>
          </a:p>
          <a:p>
            <a:pPr lvl="0"/>
            <a:endParaRPr lang="en-GB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125" name="Picture 7" descr="RAF Logo -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775" y="5988050"/>
            <a:ext cx="1441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80175" y="5924550"/>
            <a:ext cx="24241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55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z="1400" smtClean="0">
                <a:latin typeface="Arial" charset="0"/>
              </a:rPr>
              <a:t>Uncontrolled copy not subject to amendment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pPr algn="ctr">
              <a:buFontTx/>
              <a:buNone/>
            </a:pPr>
            <a:endParaRPr lang="en-GB" sz="4800" smtClean="0">
              <a:latin typeface="Arial" charset="0"/>
            </a:endParaRPr>
          </a:p>
          <a:p>
            <a:pPr algn="ctr">
              <a:buFontTx/>
              <a:buNone/>
            </a:pPr>
            <a:endParaRPr lang="en-GB" sz="1200" smtClean="0">
              <a:latin typeface="Arial" charset="0"/>
            </a:endParaRPr>
          </a:p>
          <a:p>
            <a:pPr algn="ctr">
              <a:buFontTx/>
              <a:buNone/>
            </a:pPr>
            <a:endParaRPr lang="en-GB" sz="120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en-GB" sz="4800" smtClean="0">
                <a:latin typeface="Arial" charset="0"/>
              </a:rPr>
              <a:t>Basic Navigation Using Map and 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Handrailing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55650" y="5516563"/>
            <a:ext cx="788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Following the linear features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8050"/>
            <a:ext cx="4524375" cy="4505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Aiming Off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55650" y="5084763"/>
            <a:ext cx="7883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Aim to one side of the bridge so that you know which way </a:t>
            </a:r>
          </a:p>
          <a:p>
            <a:pPr algn="ctr"/>
            <a:r>
              <a:rPr lang="en-GB" sz="2000">
                <a:solidFill>
                  <a:srgbClr val="FFFF00"/>
                </a:solidFill>
              </a:rPr>
              <a:t>to turn on reaching the river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196975"/>
            <a:ext cx="3552825" cy="3543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Aiming off</a:t>
            </a:r>
          </a:p>
        </p:txBody>
      </p:sp>
      <p:pic>
        <p:nvPicPr>
          <p:cNvPr id="20483" name="Picture 2" descr="C:\Documents and Settings\ph\Desktop\Basic Nav images\02-28 Aiming O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052513"/>
            <a:ext cx="4276725" cy="4525962"/>
          </a:xfrm>
          <a:noFill/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19475" y="5732463"/>
            <a:ext cx="25923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Another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Boxing Round</a:t>
            </a:r>
          </a:p>
        </p:txBody>
      </p:sp>
      <p:pic>
        <p:nvPicPr>
          <p:cNvPr id="21507" name="Picture 2" descr="C:\Documents and Settings\ph\Desktop\Basic Nav images\02-29 Boxing 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341438"/>
            <a:ext cx="4413250" cy="3535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Mapping Spiral</a:t>
            </a:r>
          </a:p>
        </p:txBody>
      </p:sp>
      <p:pic>
        <p:nvPicPr>
          <p:cNvPr id="22531" name="Picture 2" descr="C:\Documents and Settings\ph\Desktop\Basic Nav images\02-32 Mapping &amp; Spi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052513"/>
            <a:ext cx="655955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Contouring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55650" y="5084763"/>
            <a:ext cx="788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Take care when deciding the best route to follow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25538"/>
            <a:ext cx="3571875" cy="3562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Outriggers</a:t>
            </a:r>
          </a:p>
        </p:txBody>
      </p:sp>
      <p:pic>
        <p:nvPicPr>
          <p:cNvPr id="24579" name="Picture 2" descr="C:\Documents and Settings\ph\Desktop\Basic Nav images\02-31 Outrigg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196975"/>
            <a:ext cx="33401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Errors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55650" y="5157788"/>
            <a:ext cx="788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The area of uncertainty becomes large after only a short distance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81850" cy="3848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Degree error</a:t>
            </a:r>
          </a:p>
        </p:txBody>
      </p:sp>
      <p:pic>
        <p:nvPicPr>
          <p:cNvPr id="26627" name="Picture 2" descr="C:\Documents and Settings\ph\Desktop\Basic Nav images\02-27 6 degree err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125538"/>
            <a:ext cx="2794000" cy="452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Calculating timing</a:t>
            </a:r>
          </a:p>
        </p:txBody>
      </p:sp>
      <p:pic>
        <p:nvPicPr>
          <p:cNvPr id="27651" name="Picture 2" descr="C:\Documents and Settings\ph\Desktop\Basic Nav images\02-T1 Calculating Tim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628775"/>
            <a:ext cx="4702175" cy="3386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Basic Navigation Using Map and Compass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Learning Outcome 4: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Know land navigation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Speed and distance travelled</a:t>
            </a:r>
          </a:p>
        </p:txBody>
      </p:sp>
      <p:pic>
        <p:nvPicPr>
          <p:cNvPr id="28675" name="Picture 2" descr="C:\Documents and Settings\ph\Desktop\Basic Nav images\02-T2 Speed &amp; Distance 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125538"/>
            <a:ext cx="3276600" cy="452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679950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Roamer Scale</a:t>
            </a:r>
          </a:p>
        </p:txBody>
      </p:sp>
      <p:pic>
        <p:nvPicPr>
          <p:cNvPr id="11267" name="Picture 2" descr="C:\Documents and Settings\ph\Desktop\Basic Nav images\02-35 Romer 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125538"/>
            <a:ext cx="4133850" cy="452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Pinpointing position</a:t>
            </a:r>
          </a:p>
        </p:txBody>
      </p:sp>
      <p:pic>
        <p:nvPicPr>
          <p:cNvPr id="12291" name="Picture 2" descr="C:\Documents and Settings\ph\Desktop\Basic Nav images\02-33 Pinpointing Posit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052513"/>
            <a:ext cx="404812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Distance travelled</a:t>
            </a:r>
          </a:p>
        </p:txBody>
      </p:sp>
      <p:pic>
        <p:nvPicPr>
          <p:cNvPr id="13315" name="Picture 2" descr="C:\Documents and Settings\ph\Desktop\Basic Nav images\02-20 Distance travel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2913" y="1052513"/>
            <a:ext cx="320040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Dog Leg Detours</a:t>
            </a:r>
          </a:p>
        </p:txBody>
      </p:sp>
      <p:pic>
        <p:nvPicPr>
          <p:cNvPr id="14339" name="Picture 2" descr="C:\Documents and Settings\ph\Desktop\Basic Nav images\02-24 Dog Leg Detou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268413"/>
            <a:ext cx="19939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Spot and Line Transit</a:t>
            </a:r>
          </a:p>
        </p:txBody>
      </p:sp>
      <p:pic>
        <p:nvPicPr>
          <p:cNvPr id="15363" name="Picture 2" descr="C:\Documents and Settings\ph\Desktop\Basic Nav images\02-21 Spot &amp; Line Trans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060575"/>
            <a:ext cx="4778375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Attack Points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27088" y="4724400"/>
            <a:ext cx="78851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Aim for an easily identifiable feature close to your target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57338"/>
            <a:ext cx="2519363" cy="25193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Using Attack Points</a:t>
            </a:r>
          </a:p>
        </p:txBody>
      </p:sp>
      <p:pic>
        <p:nvPicPr>
          <p:cNvPr id="17411" name="Picture 2" descr="C:\Documents and Settings\ph\Desktop\Basic Nav images\02-26 Using Attack Poi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908050"/>
            <a:ext cx="4397375" cy="444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_CloudTDS">
  <a:themeElements>
    <a:clrScheme name="PowerPoint_CloudTD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CloudT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owerPoint_CloudTD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CloudTD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CloudT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VW">
  <a:themeElements>
    <a:clrScheme name="1_TV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V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TV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V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V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DS Background Black Text">
  <a:themeElements>
    <a:clrScheme name="TDS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DS_Blue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55" pitchFamily="34" charset="0"/>
            <a:cs typeface="Arial" charset="0"/>
          </a:defRPr>
        </a:defPPr>
      </a:lstStyle>
    </a:lnDef>
  </a:objectDefaults>
  <a:extraClrSchemeLst>
    <a:extraClrScheme>
      <a:clrScheme name="TDS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S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S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FF66"/>
      </a:hlink>
      <a:folHlink>
        <a:srgbClr val="99CC00"/>
      </a:folHlink>
    </a:clrScheme>
    <a:fontScheme name="1_Default Design">
      <a:majorFont>
        <a:latin typeface="Univers 55"/>
        <a:ea typeface=""/>
        <a:cs typeface="Arial"/>
      </a:majorFont>
      <a:minorFont>
        <a:latin typeface="Univers 55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FF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1A1B873E5004B94AE46E79AE3D8AC" ma:contentTypeVersion="2" ma:contentTypeDescription="Create a new document." ma:contentTypeScope="" ma:versionID="3cfe4ee8a722ff74ad78c1a952a6e9e8">
  <xsd:schema xmlns:xsd="http://www.w3.org/2001/XMLSchema" xmlns:p="http://schemas.microsoft.com/office/2006/metadata/properties" targetNamespace="http://schemas.microsoft.com/office/2006/metadata/properties" ma:root="true" ma:fieldsID="798677ef9a9e498f074dd1fb301398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3F0AD73-0A92-4583-8AC8-C28711285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41C8F-26DD-4F70-8124-B59CA9917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7145C23-6509-41A7-868E-BF3C1578C1E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TDSU</Template>
  <TotalTime>1033</TotalTime>
  <Words>119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Univers 55</vt:lpstr>
      <vt:lpstr>Times New Roman</vt:lpstr>
      <vt:lpstr>1_Default Design</vt:lpstr>
      <vt:lpstr>PowerPoint_CloudTDS</vt:lpstr>
      <vt:lpstr>1_TVW</vt:lpstr>
      <vt:lpstr>TDS Background Black Text</vt:lpstr>
      <vt:lpstr>2_Default Design</vt:lpstr>
      <vt:lpstr>Uncontrolled copy not subject to amendment</vt:lpstr>
      <vt:lpstr>Basic Navigation Using Map and Compass</vt:lpstr>
      <vt:lpstr>Roamer Scale</vt:lpstr>
      <vt:lpstr>Pinpointing position</vt:lpstr>
      <vt:lpstr>Distance travelled</vt:lpstr>
      <vt:lpstr>Dog Leg Detours</vt:lpstr>
      <vt:lpstr>Spot and Line Transit</vt:lpstr>
      <vt:lpstr>Attack Points</vt:lpstr>
      <vt:lpstr>Using Attack Points</vt:lpstr>
      <vt:lpstr>Handrailing</vt:lpstr>
      <vt:lpstr>Aiming Off</vt:lpstr>
      <vt:lpstr>Aiming off</vt:lpstr>
      <vt:lpstr>Boxing Round</vt:lpstr>
      <vt:lpstr>Mapping Spiral</vt:lpstr>
      <vt:lpstr>Contouring</vt:lpstr>
      <vt:lpstr>Outriggers</vt:lpstr>
      <vt:lpstr>Errors</vt:lpstr>
      <vt:lpstr>Degree error</vt:lpstr>
      <vt:lpstr>Calculating timing</vt:lpstr>
      <vt:lpstr>Speed and distance travelled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Nav LO4</dc:title>
  <dc:creator>CTO</dc:creator>
  <cp:lastModifiedBy>Andy &amp; Wendy</cp:lastModifiedBy>
  <cp:revision>160</cp:revision>
  <dcterms:created xsi:type="dcterms:W3CDTF">2008-10-04T08:46:56Z</dcterms:created>
  <dcterms:modified xsi:type="dcterms:W3CDTF">2012-10-30T18:52:34Z</dcterms:modified>
</cp:coreProperties>
</file>